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60.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70.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71.xml" ContentType="application/vnd.openxmlformats-officedocument.presentationml.notesSlide+xml"/>
  <Override PartName="/ppt/tags/tag141.xml" ContentType="application/vnd.openxmlformats-officedocument.presentationml.tags+xml"/>
  <Override PartName="/ppt/notesSlides/notesSlide7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7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6.xml" ContentType="application/vnd.openxmlformats-officedocument.presentationml.notesSlide+xml"/>
  <Override PartName="/ppt/tags/tag156.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8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82.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504" r:id="rId37"/>
    <p:sldId id="463" r:id="rId38"/>
    <p:sldId id="313" r:id="rId39"/>
    <p:sldId id="452" r:id="rId40"/>
    <p:sldId id="375" r:id="rId41"/>
    <p:sldId id="505" r:id="rId42"/>
    <p:sldId id="488" r:id="rId43"/>
    <p:sldId id="267" r:id="rId44"/>
    <p:sldId id="289" r:id="rId45"/>
    <p:sldId id="307" r:id="rId46"/>
    <p:sldId id="265" r:id="rId47"/>
    <p:sldId id="266" r:id="rId48"/>
    <p:sldId id="268" r:id="rId49"/>
    <p:sldId id="295"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506" r:id="rId73"/>
    <p:sldId id="437" r:id="rId74"/>
    <p:sldId id="438" r:id="rId75"/>
    <p:sldId id="464" r:id="rId76"/>
    <p:sldId id="508" r:id="rId77"/>
    <p:sldId id="465" r:id="rId78"/>
    <p:sldId id="466" r:id="rId79"/>
    <p:sldId id="467" r:id="rId80"/>
    <p:sldId id="447" r:id="rId81"/>
    <p:sldId id="412" r:id="rId82"/>
    <p:sldId id="476" r:id="rId83"/>
    <p:sldId id="477" r:id="rId84"/>
    <p:sldId id="478" r:id="rId85"/>
    <p:sldId id="479" r:id="rId86"/>
    <p:sldId id="392" r:id="rId87"/>
    <p:sldId id="441" r:id="rId88"/>
    <p:sldId id="413" r:id="rId89"/>
    <p:sldId id="432" r:id="rId90"/>
    <p:sldId id="433" r:id="rId91"/>
    <p:sldId id="442" r:id="rId92"/>
    <p:sldId id="352" r:id="rId93"/>
    <p:sldId id="399" r:id="rId94"/>
    <p:sldId id="391" r:id="rId95"/>
    <p:sldId id="319" r:id="rId96"/>
    <p:sldId id="493" r:id="rId97"/>
    <p:sldId id="503" r:id="rId98"/>
    <p:sldId id="470" r:id="rId99"/>
    <p:sldId id="407" r:id="rId100"/>
    <p:sldId id="359" r:id="rId101"/>
    <p:sldId id="383" r:id="rId102"/>
    <p:sldId id="342" r:id="rId103"/>
    <p:sldId id="372" r:id="rId104"/>
    <p:sldId id="396" r:id="rId105"/>
    <p:sldId id="397" r:id="rId106"/>
    <p:sldId id="395" r:id="rId107"/>
    <p:sldId id="422" r:id="rId108"/>
    <p:sldId id="262" r:id="rId109"/>
    <p:sldId id="261" r:id="rId110"/>
    <p:sldId id="263" r:id="rId111"/>
    <p:sldId id="368" r:id="rId112"/>
    <p:sldId id="423" r:id="rId113"/>
    <p:sldId id="473" r:id="rId114"/>
    <p:sldId id="474" r:id="rId115"/>
    <p:sldId id="469" r:id="rId116"/>
    <p:sldId id="444" r:id="rId117"/>
    <p:sldId id="445" r:id="rId118"/>
    <p:sldId id="446" r:id="rId119"/>
    <p:sldId id="450" r:id="rId120"/>
    <p:sldId id="443" r:id="rId121"/>
    <p:sldId id="419" r:id="rId122"/>
    <p:sldId id="393" r:id="rId123"/>
  </p:sldIdLst>
  <p:sldSz cx="9144000" cy="6858000" type="screen4x3"/>
  <p:notesSz cx="7315200" cy="9601200"/>
  <p:embeddedFontLst>
    <p:embeddedFont>
      <p:font typeface="Candara" panose="020E0502030303020204" pitchFamily="34" charset="0"/>
      <p:regular r:id="rId126"/>
      <p:bold r:id="rId127"/>
      <p:italic r:id="rId128"/>
      <p:boldItalic r:id="rId129"/>
    </p:embeddedFont>
    <p:embeddedFont>
      <p:font typeface="Cambria Math" panose="02040503050406030204" pitchFamily="18" charset="0"/>
      <p:regular r:id="rId130"/>
    </p:embeddedFont>
    <p:embeddedFont>
      <p:font typeface="Euclid Symbol" panose="05050102010706020507" pitchFamily="18" charset="2"/>
      <p:regular r:id="rId131"/>
      <p:bold r:id="rId132"/>
      <p:italic r:id="rId133"/>
      <p:boldItalic r:id="rId134"/>
    </p:embeddedFont>
    <p:embeddedFont>
      <p:font typeface="Baskerville Old Face" panose="02020602080505020303" pitchFamily="18" charset="0"/>
      <p:regular r:id="rId135"/>
    </p:embeddedFont>
    <p:embeddedFont>
      <p:font typeface="Century Gothic" panose="020B0502020202020204" pitchFamily="34" charset="0"/>
      <p:regular r:id="rId136"/>
      <p:bold r:id="rId137"/>
      <p:italic r:id="rId138"/>
      <p:boldItalic r:id="rId139"/>
    </p:embeddedFont>
    <p:embeddedFont>
      <p:font typeface="Book Antiqua" panose="02040602050305030304" pitchFamily="18" charset="0"/>
      <p:regular r:id="rId140"/>
      <p:bold r:id="rId141"/>
      <p:italic r:id="rId142"/>
      <p:boldItalic r:id="rId143"/>
    </p:embeddedFont>
    <p:embeddedFont>
      <p:font typeface="Calibri" panose="020F0502020204030204" pitchFamily="34" charset="0"/>
      <p:regular r:id="rId144"/>
      <p:bold r:id="rId145"/>
      <p:italic r:id="rId146"/>
      <p:boldItalic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5A"/>
    <a:srgbClr val="AC0000"/>
    <a:srgbClr val="0066FF"/>
    <a:srgbClr val="0070C0"/>
    <a:srgbClr val="A50021"/>
    <a:srgbClr val="B52D48"/>
    <a:srgbClr val="FF0000"/>
    <a:srgbClr val="01FF01"/>
    <a:srgbClr val="66FF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p:scale>
          <a:sx n="75" d="100"/>
          <a:sy n="75" d="100"/>
        </p:scale>
        <p:origin x="1061"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4"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image" Target="../media/image19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20</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22</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39</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41</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44</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45</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88</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94</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96</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99</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104</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107</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110</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115</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44.xml"/><Relationship Id="rId7" Type="http://schemas.openxmlformats.org/officeDocument/2006/relationships/image" Target="../media/image185.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4.png"/><Relationship Id="rId5" Type="http://schemas.openxmlformats.org/officeDocument/2006/relationships/slideLayout" Target="../slideLayouts/slideLayout19.xml"/><Relationship Id="rId4" Type="http://schemas.openxmlformats.org/officeDocument/2006/relationships/tags" Target="../tags/tag145.xml"/><Relationship Id="rId9" Type="http://schemas.openxmlformats.org/officeDocument/2006/relationships/image" Target="../media/image187.png"/></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tags" Target="../tags/tag148.xml"/><Relationship Id="rId7" Type="http://schemas.openxmlformats.org/officeDocument/2006/relationships/image" Target="../media/image189.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84.png"/><Relationship Id="rId5" Type="http://schemas.openxmlformats.org/officeDocument/2006/relationships/image" Target="../media/image188.emf"/><Relationship Id="rId4"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51.xml"/><Relationship Id="rId7" Type="http://schemas.openxmlformats.org/officeDocument/2006/relationships/image" Target="../media/image19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75.xml"/><Relationship Id="rId5" Type="http://schemas.openxmlformats.org/officeDocument/2006/relationships/slideLayout" Target="../slideLayouts/slideLayout19.xml"/><Relationship Id="rId10" Type="http://schemas.openxmlformats.org/officeDocument/2006/relationships/image" Target="../media/image57.png"/><Relationship Id="rId4" Type="http://schemas.openxmlformats.org/officeDocument/2006/relationships/tags" Target="../tags/tag152.xml"/><Relationship Id="rId9"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tags" Target="../tags/tag155.xml"/><Relationship Id="rId7" Type="http://schemas.openxmlformats.org/officeDocument/2006/relationships/image" Target="../media/image19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4.png"/><Relationship Id="rId5" Type="http://schemas.openxmlformats.org/officeDocument/2006/relationships/notesSlide" Target="../notesSlides/notesSlide76.xml"/><Relationship Id="rId4"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6.xml"/><Relationship Id="rId1" Type="http://schemas.openxmlformats.org/officeDocument/2006/relationships/vmlDrawing" Target="../drawings/vmlDrawing8.vml"/><Relationship Id="rId6" Type="http://schemas.openxmlformats.org/officeDocument/2006/relationships/image" Target="../media/image198.wmf"/><Relationship Id="rId5" Type="http://schemas.openxmlformats.org/officeDocument/2006/relationships/oleObject" Target="../embeddings/oleObject13.bin"/><Relationship Id="rId4" Type="http://schemas.openxmlformats.org/officeDocument/2006/relationships/notesSlide" Target="../notesSlides/notesSlide77.xml"/><Relationship Id="rId9" Type="http://schemas.openxmlformats.org/officeDocument/2006/relationships/image" Target="../media/image19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1.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200.png"/><Relationship Id="rId5" Type="http://schemas.openxmlformats.org/officeDocument/2006/relationships/image" Target="../media/image153.emf"/><Relationship Id="rId4" Type="http://schemas.openxmlformats.org/officeDocument/2006/relationships/notesSlide" Target="../notesSlides/notesSlide7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7.wmf"/><Relationship Id="rId3" Type="http://schemas.openxmlformats.org/officeDocument/2006/relationships/tags" Target="../tags/tag160.xml"/><Relationship Id="rId7" Type="http://schemas.openxmlformats.org/officeDocument/2006/relationships/notesSlide" Target="../notesSlides/notesSlide81.xml"/><Relationship Id="rId12" Type="http://schemas.openxmlformats.org/officeDocument/2006/relationships/oleObject" Target="../embeddings/oleObject15.bin"/><Relationship Id="rId2" Type="http://schemas.openxmlformats.org/officeDocument/2006/relationships/tags" Target="../tags/tag159.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5.png"/><Relationship Id="rId5" Type="http://schemas.openxmlformats.org/officeDocument/2006/relationships/tags" Target="../tags/tag162.xml"/><Relationship Id="rId10" Type="http://schemas.openxmlformats.org/officeDocument/2006/relationships/image" Target="../media/image204.png"/><Relationship Id="rId4" Type="http://schemas.openxmlformats.org/officeDocument/2006/relationships/tags" Target="../tags/tag161.xml"/><Relationship Id="rId9" Type="http://schemas.openxmlformats.org/officeDocument/2006/relationships/image" Target="../media/image2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39.wmf"/><Relationship Id="rId5" Type="http://schemas.openxmlformats.org/officeDocument/2006/relationships/image" Target="../media/image207.emf"/><Relationship Id="rId4" Type="http://schemas.openxmlformats.org/officeDocument/2006/relationships/image" Target="../media/image206.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5.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4.png"/><Relationship Id="rId5" Type="http://schemas.openxmlformats.org/officeDocument/2006/relationships/image" Target="../media/image209.emf"/><Relationship Id="rId4" Type="http://schemas.openxmlformats.org/officeDocument/2006/relationships/image" Target="../media/image20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5.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44.png"/><Relationship Id="rId5" Type="http://schemas.openxmlformats.org/officeDocument/2006/relationships/image" Target="../media/image211.emf"/><Relationship Id="rId4" Type="http://schemas.openxmlformats.org/officeDocument/2006/relationships/image" Target="../media/image210.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43.png"/><Relationship Id="rId5" Type="http://schemas.openxmlformats.org/officeDocument/2006/relationships/image" Target="../media/image129.png"/><Relationship Id="rId4" Type="http://schemas.openxmlformats.org/officeDocument/2006/relationships/notesSlide" Target="../notesSlides/notesSlide8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3.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hyperlink" Target="http://floatvalve.com/" TargetMode="External"/><Relationship Id="rId5" Type="http://schemas.openxmlformats.org/officeDocument/2006/relationships/image" Target="../media/image212.wmf"/><Relationship Id="rId10" Type="http://schemas.openxmlformats.org/officeDocument/2006/relationships/image" Target="../media/image214.png"/><Relationship Id="rId4" Type="http://schemas.openxmlformats.org/officeDocument/2006/relationships/notesSlide" Target="../notesSlides/notesSlide83.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3.xml"/><Relationship Id="rId7" Type="http://schemas.openxmlformats.org/officeDocument/2006/relationships/image" Target="../media/image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1.xml"/><Relationship Id="rId11" Type="http://schemas.openxmlformats.org/officeDocument/2006/relationships/hyperlink" Target="https://github.com/AguaClara/CEE4540_Master/blob/master/Summary%20Sheets/Flow_Control_and_Measurement_v2.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4.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5.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8.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1.xml"/><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notesSlide" Target="../notesSlides/notesSlide20.xml"/><Relationship Id="rId12"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6.xml"/><Relationship Id="rId10" Type="http://schemas.openxmlformats.org/officeDocument/2006/relationships/image" Target="../media/image58.png"/><Relationship Id="rId4" Type="http://schemas.openxmlformats.org/officeDocument/2006/relationships/tags" Target="../tags/tag45.xml"/><Relationship Id="rId9" Type="http://schemas.openxmlformats.org/officeDocument/2006/relationships/image" Target="../media/image53.jpe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49.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5.png"/><Relationship Id="rId5" Type="http://schemas.openxmlformats.org/officeDocument/2006/relationships/tags" Target="../tags/tag51.xml"/><Relationship Id="rId10" Type="http://schemas.openxmlformats.org/officeDocument/2006/relationships/image" Target="../media/image64.png"/><Relationship Id="rId4" Type="http://schemas.openxmlformats.org/officeDocument/2006/relationships/tags" Target="../tags/tag50.xml"/><Relationship Id="rId9" Type="http://schemas.openxmlformats.org/officeDocument/2006/relationships/image" Target="../media/image63.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4.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3.xml"/><Relationship Id="rId1" Type="http://schemas.openxmlformats.org/officeDocument/2006/relationships/vmlDrawing" Target="../drawings/vmlDrawing3.vml"/><Relationship Id="rId6" Type="http://schemas.openxmlformats.org/officeDocument/2006/relationships/notesSlide" Target="../notesSlides/notesSlide21.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5.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6.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Summary%20Sheets/Derivation_drain_system_design.md" TargetMode="External"/></Relationships>
</file>

<file path=ppt/slides/_rels/slide3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8.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1.xml"/><Relationship Id="rId7" Type="http://schemas.openxmlformats.org/officeDocument/2006/relationships/image" Target="../media/image77.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6.png"/><Relationship Id="rId5" Type="http://schemas.openxmlformats.org/officeDocument/2006/relationships/notesSlide" Target="../notesSlides/notesSlide29.xml"/><Relationship Id="rId4"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83.png"/><Relationship Id="rId3" Type="http://schemas.openxmlformats.org/officeDocument/2006/relationships/tags" Target="../tags/tag66.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1.png"/><Relationship Id="rId5" Type="http://schemas.openxmlformats.org/officeDocument/2006/relationships/tags" Target="../tags/tag68.xml"/><Relationship Id="rId10" Type="http://schemas.openxmlformats.org/officeDocument/2006/relationships/image" Target="../media/image80.png"/><Relationship Id="rId4" Type="http://schemas.openxmlformats.org/officeDocument/2006/relationships/tags" Target="../tags/tag67.xml"/><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2.xml"/><Relationship Id="rId7" Type="http://schemas.openxmlformats.org/officeDocument/2006/relationships/image" Target="../media/image8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5.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39.xml"/><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7.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7.png"/><Relationship Id="rId3" Type="http://schemas.openxmlformats.org/officeDocument/2006/relationships/tags" Target="../tags/tag80.xml"/><Relationship Id="rId7" Type="http://schemas.openxmlformats.org/officeDocument/2006/relationships/notesSlide" Target="../notesSlides/notesSlide58.xml"/><Relationship Id="rId12" Type="http://schemas.openxmlformats.org/officeDocument/2006/relationships/image" Target="../media/image116.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82.xml"/><Relationship Id="rId10" Type="http://schemas.openxmlformats.org/officeDocument/2006/relationships/image" Target="../media/image114.png"/><Relationship Id="rId4" Type="http://schemas.openxmlformats.org/officeDocument/2006/relationships/tags" Target="../tags/tag81.xml"/><Relationship Id="rId9"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60.xml"/><Relationship Id="rId13" Type="http://schemas.openxmlformats.org/officeDocument/2006/relationships/image" Target="../media/image121.png"/><Relationship Id="rId3" Type="http://schemas.openxmlformats.org/officeDocument/2006/relationships/tags" Target="../tags/tag85.xml"/><Relationship Id="rId7" Type="http://schemas.openxmlformats.org/officeDocument/2006/relationships/slideLayout" Target="../slideLayouts/slideLayout19.xml"/><Relationship Id="rId12" Type="http://schemas.openxmlformats.org/officeDocument/2006/relationships/image" Target="../media/image120.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19.png"/><Relationship Id="rId5" Type="http://schemas.openxmlformats.org/officeDocument/2006/relationships/tags" Target="../tags/tag87.xml"/><Relationship Id="rId10" Type="http://schemas.openxmlformats.org/officeDocument/2006/relationships/image" Target="../media/image118.png"/><Relationship Id="rId4" Type="http://schemas.openxmlformats.org/officeDocument/2006/relationships/tags" Target="../tags/tag86.xml"/><Relationship Id="rId9" Type="http://schemas.openxmlformats.org/officeDocument/2006/relationships/image" Target="../media/image117.emf"/></Relationships>
</file>

<file path=ppt/slides/_rels/slide8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91.xml"/><Relationship Id="rId7" Type="http://schemas.openxmlformats.org/officeDocument/2006/relationships/notesSlide" Target="../notesSlides/notesSlide61.xml"/><Relationship Id="rId12" Type="http://schemas.openxmlformats.org/officeDocument/2006/relationships/image" Target="../media/image126.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19.xml"/><Relationship Id="rId11" Type="http://schemas.openxmlformats.org/officeDocument/2006/relationships/image" Target="../media/image125.png"/><Relationship Id="rId5" Type="http://schemas.openxmlformats.org/officeDocument/2006/relationships/tags" Target="../tags/tag93.xml"/><Relationship Id="rId10" Type="http://schemas.openxmlformats.org/officeDocument/2006/relationships/image" Target="../media/image124.png"/><Relationship Id="rId4" Type="http://schemas.openxmlformats.org/officeDocument/2006/relationships/tags" Target="../tags/tag92.xml"/><Relationship Id="rId9"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126.png"/><Relationship Id="rId18" Type="http://schemas.openxmlformats.org/officeDocument/2006/relationships/image" Target="../media/image132.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tags" Target="../tags/tag95.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notesSlide" Target="../notesSlides/notesSlide62.xml"/><Relationship Id="rId5" Type="http://schemas.openxmlformats.org/officeDocument/2006/relationships/tags" Target="../tags/tag98.xml"/><Relationship Id="rId15" Type="http://schemas.openxmlformats.org/officeDocument/2006/relationships/image" Target="../media/image129.png"/><Relationship Id="rId10" Type="http://schemas.openxmlformats.org/officeDocument/2006/relationships/slideLayout" Target="../slideLayouts/slideLayout19.xml"/><Relationship Id="rId19" Type="http://schemas.openxmlformats.org/officeDocument/2006/relationships/image" Target="../media/image133.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28.png"/></Relationships>
</file>

<file path=ppt/slides/_rels/slide8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05.xml"/><Relationship Id="rId7" Type="http://schemas.openxmlformats.org/officeDocument/2006/relationships/notesSlide" Target="../notesSlides/notesSlide63.xml"/><Relationship Id="rId12" Type="http://schemas.openxmlformats.org/officeDocument/2006/relationships/image" Target="../media/image136.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9.xml"/><Relationship Id="rId11" Type="http://schemas.openxmlformats.org/officeDocument/2006/relationships/image" Target="../media/image135.png"/><Relationship Id="rId5" Type="http://schemas.openxmlformats.org/officeDocument/2006/relationships/tags" Target="../tags/tag107.xml"/><Relationship Id="rId10" Type="http://schemas.openxmlformats.org/officeDocument/2006/relationships/image" Target="../media/image133.png"/><Relationship Id="rId4" Type="http://schemas.openxmlformats.org/officeDocument/2006/relationships/tags" Target="../tags/tag106.xml"/><Relationship Id="rId9" Type="http://schemas.openxmlformats.org/officeDocument/2006/relationships/image" Target="../media/image129.png"/></Relationships>
</file>

<file path=ppt/slides/_rels/slide88.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9.wmf"/><Relationship Id="rId18" Type="http://schemas.openxmlformats.org/officeDocument/2006/relationships/image" Target="../media/image143.png"/><Relationship Id="rId3" Type="http://schemas.openxmlformats.org/officeDocument/2006/relationships/tags" Target="../tags/tag110.xml"/><Relationship Id="rId21" Type="http://schemas.openxmlformats.org/officeDocument/2006/relationships/image" Target="../media/image133.png"/><Relationship Id="rId7" Type="http://schemas.openxmlformats.org/officeDocument/2006/relationships/tags" Target="../tags/tag114.xml"/><Relationship Id="rId12" Type="http://schemas.openxmlformats.org/officeDocument/2006/relationships/image" Target="../media/image138.emf"/><Relationship Id="rId17" Type="http://schemas.openxmlformats.org/officeDocument/2006/relationships/image" Target="../media/image130.png"/><Relationship Id="rId2" Type="http://schemas.openxmlformats.org/officeDocument/2006/relationships/tags" Target="../tags/tag109.xml"/><Relationship Id="rId16" Type="http://schemas.openxmlformats.org/officeDocument/2006/relationships/image" Target="../media/image142.png"/><Relationship Id="rId20" Type="http://schemas.openxmlformats.org/officeDocument/2006/relationships/image" Target="../media/image145.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37.wmf"/><Relationship Id="rId5" Type="http://schemas.openxmlformats.org/officeDocument/2006/relationships/tags" Target="../tags/tag112.xml"/><Relationship Id="rId15" Type="http://schemas.openxmlformats.org/officeDocument/2006/relationships/image" Target="../media/image141.png"/><Relationship Id="rId10" Type="http://schemas.openxmlformats.org/officeDocument/2006/relationships/notesSlide" Target="../notesSlides/notesSlide64.xml"/><Relationship Id="rId19" Type="http://schemas.openxmlformats.org/officeDocument/2006/relationships/image" Target="../media/image144.png"/><Relationship Id="rId4" Type="http://schemas.openxmlformats.org/officeDocument/2006/relationships/tags" Target="../tags/tag111.xml"/><Relationship Id="rId9" Type="http://schemas.openxmlformats.org/officeDocument/2006/relationships/slideLayout" Target="../slideLayouts/slideLayout19.xml"/><Relationship Id="rId1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16.xml"/><Relationship Id="rId6" Type="http://schemas.openxmlformats.org/officeDocument/2006/relationships/image" Target="../media/image146.png"/><Relationship Id="rId5" Type="http://schemas.openxmlformats.org/officeDocument/2006/relationships/image" Target="../media/image89.jpeg"/><Relationship Id="rId4" Type="http://schemas.openxmlformats.org/officeDocument/2006/relationships/image" Target="../media/image103.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19.xml"/><Relationship Id="rId7" Type="http://schemas.openxmlformats.org/officeDocument/2006/relationships/image" Target="../media/image147.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notesSlide" Target="../notesSlides/notesSlide65.xml"/><Relationship Id="rId5" Type="http://schemas.openxmlformats.org/officeDocument/2006/relationships/slideLayout" Target="../slideLayouts/slideLayout16.xml"/><Relationship Id="rId10" Type="http://schemas.openxmlformats.org/officeDocument/2006/relationships/image" Target="../media/image150.png"/><Relationship Id="rId4" Type="http://schemas.openxmlformats.org/officeDocument/2006/relationships/tags" Target="../tags/tag120.xml"/><Relationship Id="rId9" Type="http://schemas.openxmlformats.org/officeDocument/2006/relationships/image" Target="../media/image14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slide" Target="slide44.xml"/><Relationship Id="rId18" Type="http://schemas.openxmlformats.org/officeDocument/2006/relationships/image" Target="../media/image152.wmf"/><Relationship Id="rId3" Type="http://schemas.openxmlformats.org/officeDocument/2006/relationships/slide" Target="slide22.xml"/><Relationship Id="rId21" Type="http://schemas.openxmlformats.org/officeDocument/2006/relationships/slide" Target="slide64.xml"/><Relationship Id="rId7" Type="http://schemas.openxmlformats.org/officeDocument/2006/relationships/slide" Target="slide40.xml"/><Relationship Id="rId12" Type="http://schemas.openxmlformats.org/officeDocument/2006/relationships/image" Target="../media/image6.wmf"/><Relationship Id="rId17" Type="http://schemas.openxmlformats.org/officeDocument/2006/relationships/slide" Target="slide104.xml"/><Relationship Id="rId2" Type="http://schemas.openxmlformats.org/officeDocument/2006/relationships/notesSlide" Target="../notesSlides/notesSlide67.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9.xml"/><Relationship Id="rId24" Type="http://schemas.openxmlformats.org/officeDocument/2006/relationships/image" Target="../media/image153.emf"/><Relationship Id="rId5" Type="http://schemas.openxmlformats.org/officeDocument/2006/relationships/slide" Target="slide42.xml"/><Relationship Id="rId15" Type="http://schemas.openxmlformats.org/officeDocument/2006/relationships/slide" Target="slide52.xml"/><Relationship Id="rId23" Type="http://schemas.openxmlformats.org/officeDocument/2006/relationships/slide" Target="slide107.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3.xml"/><Relationship Id="rId14" Type="http://schemas.openxmlformats.org/officeDocument/2006/relationships/image" Target="../media/image7.wmf"/><Relationship Id="rId22" Type="http://schemas.openxmlformats.org/officeDocument/2006/relationships/image" Target="../media/image1.wmf"/></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68.xml"/><Relationship Id="rId13" Type="http://schemas.openxmlformats.org/officeDocument/2006/relationships/oleObject" Target="../embeddings/oleObject9.bin"/><Relationship Id="rId18" Type="http://schemas.openxmlformats.org/officeDocument/2006/relationships/image" Target="../media/image157.emf"/><Relationship Id="rId3" Type="http://schemas.openxmlformats.org/officeDocument/2006/relationships/tags" Target="../tags/tag122.xml"/><Relationship Id="rId21" Type="http://schemas.openxmlformats.org/officeDocument/2006/relationships/image" Target="../media/image161.png"/><Relationship Id="rId7" Type="http://schemas.openxmlformats.org/officeDocument/2006/relationships/slideLayout" Target="../slideLayouts/slideLayout19.xml"/><Relationship Id="rId12" Type="http://schemas.openxmlformats.org/officeDocument/2006/relationships/image" Target="../media/image154.emf"/><Relationship Id="rId17" Type="http://schemas.openxmlformats.org/officeDocument/2006/relationships/oleObject" Target="../embeddings/oleObject11.bin"/><Relationship Id="rId2" Type="http://schemas.openxmlformats.org/officeDocument/2006/relationships/tags" Target="../tags/tag121.xml"/><Relationship Id="rId16" Type="http://schemas.openxmlformats.org/officeDocument/2006/relationships/image" Target="../media/image156.emf"/><Relationship Id="rId20" Type="http://schemas.openxmlformats.org/officeDocument/2006/relationships/image" Target="../media/image160.png"/><Relationship Id="rId1" Type="http://schemas.openxmlformats.org/officeDocument/2006/relationships/vmlDrawing" Target="../drawings/vmlDrawing6.vml"/><Relationship Id="rId6" Type="http://schemas.openxmlformats.org/officeDocument/2006/relationships/tags" Target="../tags/tag125.xml"/><Relationship Id="rId11" Type="http://schemas.openxmlformats.org/officeDocument/2006/relationships/oleObject" Target="../embeddings/oleObject8.bin"/><Relationship Id="rId5" Type="http://schemas.openxmlformats.org/officeDocument/2006/relationships/tags" Target="../tags/tag124.xml"/><Relationship Id="rId15" Type="http://schemas.openxmlformats.org/officeDocument/2006/relationships/oleObject" Target="../embeddings/oleObject10.bin"/><Relationship Id="rId10" Type="http://schemas.openxmlformats.org/officeDocument/2006/relationships/image" Target="../media/image159.png"/><Relationship Id="rId19" Type="http://schemas.openxmlformats.org/officeDocument/2006/relationships/image" Target="../media/image35.png"/><Relationship Id="rId4" Type="http://schemas.openxmlformats.org/officeDocument/2006/relationships/tags" Target="../tags/tag123.xml"/><Relationship Id="rId9" Type="http://schemas.openxmlformats.org/officeDocument/2006/relationships/image" Target="../media/image158.png"/><Relationship Id="rId14" Type="http://schemas.openxmlformats.org/officeDocument/2006/relationships/image" Target="../media/image155.emf"/></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8.xml"/><Relationship Id="rId7" Type="http://schemas.openxmlformats.org/officeDocument/2006/relationships/image" Target="../media/image164.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63.wmf"/><Relationship Id="rId11" Type="http://schemas.openxmlformats.org/officeDocument/2006/relationships/image" Target="../media/image166.png"/><Relationship Id="rId5" Type="http://schemas.openxmlformats.org/officeDocument/2006/relationships/slideLayout" Target="../slideLayouts/slideLayout19.xml"/><Relationship Id="rId10" Type="http://schemas.openxmlformats.org/officeDocument/2006/relationships/image" Target="../media/image165.png"/><Relationship Id="rId4" Type="http://schemas.openxmlformats.org/officeDocument/2006/relationships/tags" Target="../tags/tag129.xml"/><Relationship Id="rId9" Type="http://schemas.openxmlformats.org/officeDocument/2006/relationships/image" Target="../media/image16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0.pn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169.png"/><Relationship Id="rId2" Type="http://schemas.openxmlformats.org/officeDocument/2006/relationships/tags" Target="../tags/tag130.xml"/><Relationship Id="rId16" Type="http://schemas.openxmlformats.org/officeDocument/2006/relationships/image" Target="../media/image173.png"/><Relationship Id="rId1" Type="http://schemas.openxmlformats.org/officeDocument/2006/relationships/vmlDrawing" Target="../drawings/vmlDrawing7.vml"/><Relationship Id="rId6" Type="http://schemas.openxmlformats.org/officeDocument/2006/relationships/tags" Target="../tags/tag134.xml"/><Relationship Id="rId11" Type="http://schemas.openxmlformats.org/officeDocument/2006/relationships/image" Target="../media/image168.png"/><Relationship Id="rId5" Type="http://schemas.openxmlformats.org/officeDocument/2006/relationships/tags" Target="../tags/tag133.xml"/><Relationship Id="rId15" Type="http://schemas.openxmlformats.org/officeDocument/2006/relationships/image" Target="../media/image172.png"/><Relationship Id="rId10" Type="http://schemas.openxmlformats.org/officeDocument/2006/relationships/image" Target="../media/image167.wmf"/><Relationship Id="rId4" Type="http://schemas.openxmlformats.org/officeDocument/2006/relationships/tags" Target="../tags/tag132.xml"/><Relationship Id="rId9" Type="http://schemas.openxmlformats.org/officeDocument/2006/relationships/oleObject" Target="../embeddings/oleObject12.bin"/><Relationship Id="rId14" Type="http://schemas.openxmlformats.org/officeDocument/2006/relationships/image" Target="../media/image171.png"/></Relationships>
</file>

<file path=ppt/slides/_rels/slide98.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tags" Target="../tags/tag138.xml"/><Relationship Id="rId7" Type="http://schemas.openxmlformats.org/officeDocument/2006/relationships/notesSlide" Target="../notesSlides/notesSlide71.xml"/><Relationship Id="rId12" Type="http://schemas.openxmlformats.org/officeDocument/2006/relationships/image" Target="../media/image178.png"/><Relationship Id="rId2" Type="http://schemas.openxmlformats.org/officeDocument/2006/relationships/tags" Target="../tags/tag137.xml"/><Relationship Id="rId16" Type="http://schemas.openxmlformats.org/officeDocument/2006/relationships/image" Target="../media/image182.png"/><Relationship Id="rId1" Type="http://schemas.openxmlformats.org/officeDocument/2006/relationships/tags" Target="../tags/tag136.xml"/><Relationship Id="rId6" Type="http://schemas.openxmlformats.org/officeDocument/2006/relationships/slideLayout" Target="../slideLayouts/slideLayout16.xml"/><Relationship Id="rId11" Type="http://schemas.openxmlformats.org/officeDocument/2006/relationships/image" Target="../media/image177.jpeg"/><Relationship Id="rId5" Type="http://schemas.openxmlformats.org/officeDocument/2006/relationships/tags" Target="../tags/tag140.xml"/><Relationship Id="rId15" Type="http://schemas.openxmlformats.org/officeDocument/2006/relationships/image" Target="../media/image181.png"/><Relationship Id="rId10" Type="http://schemas.openxmlformats.org/officeDocument/2006/relationships/image" Target="../media/image176.jpeg"/><Relationship Id="rId4" Type="http://schemas.openxmlformats.org/officeDocument/2006/relationships/tags" Target="../tags/tag139.xml"/><Relationship Id="rId9" Type="http://schemas.openxmlformats.org/officeDocument/2006/relationships/image" Target="../media/image175.png"/><Relationship Id="rId14" Type="http://schemas.openxmlformats.org/officeDocument/2006/relationships/image" Target="../media/image180.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9.xml"/><Relationship Id="rId1" Type="http://schemas.openxmlformats.org/officeDocument/2006/relationships/tags" Target="../tags/tag141.xml"/><Relationship Id="rId4" Type="http://schemas.openxmlformats.org/officeDocument/2006/relationships/image" Target="../media/image1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50"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51"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96"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58"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59"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35"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97"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2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3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377027" y="5681352"/>
            <a:ext cx="2205990" cy="461665"/>
          </a:xfrm>
          <a:prstGeom prst="rect">
            <a:avLst/>
          </a:prstGeom>
          <a:noFill/>
        </p:spPr>
        <p:txBody>
          <a:bodyPr wrap="square" rtlCol="0">
            <a:spAutoFit/>
          </a:bodyPr>
          <a:lstStyle/>
          <a:p>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984119" y="3274181"/>
            <a:ext cx="2038350" cy="461665"/>
          </a:xfrm>
          <a:prstGeom prst="rect">
            <a:avLst/>
          </a:prstGeom>
          <a:noFill/>
        </p:spPr>
        <p:txBody>
          <a:bodyPr wrap="square" rtlCol="0">
            <a:spAutoFit/>
          </a:bodyPr>
          <a:lstStyle/>
          <a:p>
            <a:r>
              <a:rPr lang="en-US" sz="2400" dirty="0"/>
              <a:t>Float valve</a:t>
            </a:r>
          </a:p>
        </p:txBody>
      </p:sp>
      <p:cxnSp>
        <p:nvCxnSpPr>
          <p:cNvPr id="288" name="Straight Arrow Connector 287"/>
          <p:cNvCxnSpPr>
            <a:cxnSpLocks/>
            <a:endCxn id="194" idx="1"/>
          </p:cNvCxnSpPr>
          <p:nvPr/>
        </p:nvCxnSpPr>
        <p:spPr bwMode="auto">
          <a:xfrm flipH="1" flipV="1">
            <a:off x="880091" y="1808683"/>
            <a:ext cx="218052" cy="15612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670049" y="6444473"/>
            <a:ext cx="1755545" cy="461665"/>
          </a:xfrm>
          <a:prstGeom prst="rect">
            <a:avLst/>
          </a:prstGeom>
          <a:noFill/>
        </p:spPr>
        <p:txBody>
          <a:bodyPr wrap="square" rtlCol="0">
            <a:spAutoFit/>
          </a:bodyPr>
          <a:lstStyle/>
          <a:p>
            <a:pPr algn="ctr"/>
            <a:r>
              <a:rPr lang="en-US" sz="2400" dirty="0"/>
              <a:t>Purge valves</a:t>
            </a:r>
          </a:p>
        </p:txBody>
      </p:sp>
      <p:cxnSp>
        <p:nvCxnSpPr>
          <p:cNvPr id="299" name="Straight Arrow Connector 298"/>
          <p:cNvCxnSpPr>
            <a:cxnSpLocks/>
            <a:stCxn id="298" idx="3"/>
            <a:endCxn id="269" idx="2"/>
          </p:cNvCxnSpPr>
          <p:nvPr/>
        </p:nvCxnSpPr>
        <p:spPr bwMode="auto">
          <a:xfrm>
            <a:off x="3425594" y="6675306"/>
            <a:ext cx="793082" cy="4754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flipV="1">
            <a:off x="496199" y="6655278"/>
            <a:ext cx="1173850" cy="2002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959349" y="3970235"/>
            <a:ext cx="2708629" cy="830997"/>
          </a:xfrm>
          <a:prstGeom prst="rect">
            <a:avLst/>
          </a:prstGeom>
          <a:noFill/>
        </p:spPr>
        <p:txBody>
          <a:bodyPr wrap="square" rtlCol="0">
            <a:spAutoFit/>
          </a:bodyPr>
          <a:lstStyle/>
          <a:p>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00" y="5007357"/>
            <a:ext cx="1423788" cy="461665"/>
          </a:xfrm>
          <a:prstGeom prst="rect">
            <a:avLst/>
          </a:prstGeom>
          <a:noFill/>
        </p:spPr>
        <p:txBody>
          <a:bodyPr wrap="none" rtlCol="0">
            <a:spAutoFit/>
          </a:bodyPr>
          <a:lstStyle/>
          <a:p>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4" name="TextBox 233">
            <a:extLst>
              <a:ext uri="{FF2B5EF4-FFF2-40B4-BE49-F238E27FC236}">
                <a16:creationId xmlns:a16="http://schemas.microsoft.com/office/drawing/2014/main" id="{0AAACA74-CFE6-4688-B046-5FF0F8EC7A5E}"/>
              </a:ext>
            </a:extLst>
          </p:cNvPr>
          <p:cNvSpPr txBox="1"/>
          <p:nvPr/>
        </p:nvSpPr>
        <p:spPr>
          <a:xfrm>
            <a:off x="4545012" y="152859"/>
            <a:ext cx="2125903" cy="992092"/>
          </a:xfrm>
          <a:prstGeom prst="rect">
            <a:avLst/>
          </a:prstGeom>
          <a:noFill/>
        </p:spPr>
        <p:txBody>
          <a:bodyPr wrap="none" rtlCol="0">
            <a:noAutofit/>
          </a:bodyPr>
          <a:lstStyle/>
          <a:p>
            <a:r>
              <a:rPr lang="en-US" dirty="0"/>
              <a:t>Back to </a:t>
            </a:r>
          </a:p>
          <a:p>
            <a:r>
              <a:rPr lang="en-US" dirty="0"/>
              <a:t>medium dose</a:t>
            </a:r>
          </a:p>
        </p:txBody>
      </p:sp>
    </p:spTree>
    <p:extLst>
      <p:ext uri="{BB962C8B-B14F-4D97-AF65-F5344CB8AC3E}">
        <p14:creationId xmlns:p14="http://schemas.microsoft.com/office/powerpoint/2010/main" val="1026855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97"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82"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83"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84"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85"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72"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121942</TotalTime>
  <Words>5646</Words>
  <Application>Microsoft Office PowerPoint</Application>
  <PresentationFormat>On-screen Show (4:3)</PresentationFormat>
  <Paragraphs>971</Paragraphs>
  <Slides>118</Slides>
  <Notes>83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Candara</vt:lpstr>
      <vt:lpstr>Wingdings</vt:lpstr>
      <vt:lpstr>Times New Roman</vt:lpstr>
      <vt:lpstr>Cambria Math</vt:lpstr>
      <vt:lpstr>Euclid Symbol</vt:lpstr>
      <vt:lpstr>Baskerville Old Face</vt:lpstr>
      <vt:lpstr>Arial</vt:lpstr>
      <vt:lpstr>Century Gothic</vt:lpstr>
      <vt:lpstr>Symbol</vt:lpstr>
      <vt:lpstr>Book Antiqua</vt:lpstr>
      <vt:lpstr>Calibri</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1717</cp:revision>
  <cp:lastPrinted>2017-09-05T11:56:51Z</cp:lastPrinted>
  <dcterms:created xsi:type="dcterms:W3CDTF">2004-08-17T19:01:02Z</dcterms:created>
  <dcterms:modified xsi:type="dcterms:W3CDTF">2018-05-01T04:34:16Z</dcterms:modified>
</cp:coreProperties>
</file>